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63" r:id="rId4"/>
    <p:sldId id="257" r:id="rId5"/>
    <p:sldId id="258" r:id="rId6"/>
    <p:sldId id="259" r:id="rId7"/>
    <p:sldId id="260" r:id="rId8"/>
    <p:sldId id="261" r:id="rId9"/>
    <p:sldId id="26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9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1244"/>
    <a:srgbClr val="575756"/>
    <a:srgbClr val="E56DA6"/>
    <a:srgbClr val="E66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04" y="1220"/>
      </p:cViewPr>
      <p:guideLst>
        <p:guide orient="horz" pos="179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7A7D9-D50C-43D4-8A9F-C428D3525CBA}" type="datetimeFigureOut">
              <a:rPr lang="de-DE" smtClean="0"/>
              <a:t>03.05.2024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39F85-9068-47DD-A545-E7C1DDB844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6135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Magenta, Screenshot, violett enthält.&#10;&#10;Automatisch generierte Beschreibung">
            <a:extLst>
              <a:ext uri="{FF2B5EF4-FFF2-40B4-BE49-F238E27FC236}">
                <a16:creationId xmlns:a16="http://schemas.microsoft.com/office/drawing/2014/main" id="{B217E179-D25B-C3D2-27D0-B7A71F12D5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C8B93921-5391-9A6B-70AC-9807584B5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3326607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Titel</a:t>
            </a:r>
            <a:br>
              <a:rPr lang="de-DE" dirty="0"/>
            </a:br>
            <a:r>
              <a:rPr lang="de-DE" dirty="0"/>
              <a:t>zweizeilig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34455FEB-3347-DDDD-195F-4D4CF298F0EF}"/>
              </a:ext>
            </a:extLst>
          </p:cNvPr>
          <p:cNvSpPr txBox="1">
            <a:spLocks/>
          </p:cNvSpPr>
          <p:nvPr userDrawn="1"/>
        </p:nvSpPr>
        <p:spPr>
          <a:xfrm>
            <a:off x="935848" y="6042390"/>
            <a:ext cx="10515600" cy="427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fld id="{47DFCD71-BDCF-425B-8A70-F8EBAC55DCD2}" type="datetime4">
              <a:rPr lang="de-DE" sz="1600" b="0" smtClean="0">
                <a:solidFill>
                  <a:schemeClr val="bg1">
                    <a:lumMod val="50000"/>
                  </a:schemeClr>
                </a:solidFill>
              </a:rPr>
              <a:t>3. Mai 2024</a:t>
            </a:fld>
            <a:endParaRPr lang="de-DE" sz="16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platzhalter 20">
            <a:extLst>
              <a:ext uri="{FF2B5EF4-FFF2-40B4-BE49-F238E27FC236}">
                <a16:creationId xmlns:a16="http://schemas.microsoft.com/office/drawing/2014/main" id="{58C0F5B7-F369-3824-9B91-ACD61F3E3B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3450" y="4801395"/>
            <a:ext cx="7666990" cy="875505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000">
                <a:solidFill>
                  <a:srgbClr val="E56DA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FontTx/>
              <a:buNone/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FontTx/>
              <a:buNone/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FontTx/>
              <a:buNone/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FontTx/>
              <a:buNone/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Referenten: Vorname Nachname, Vorname Nachname</a:t>
            </a:r>
          </a:p>
        </p:txBody>
      </p:sp>
    </p:spTree>
    <p:extLst>
      <p:ext uri="{BB962C8B-B14F-4D97-AF65-F5344CB8AC3E}">
        <p14:creationId xmlns:p14="http://schemas.microsoft.com/office/powerpoint/2010/main" val="604563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0D2F5B-E970-605B-DA09-187899A8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4548D0-ABCA-2315-21AE-0C3C1BCDC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3A946F2-467A-478C-8B10-FA143FA1C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C70B9A3-20BD-BBB1-A0D1-C91B308980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FD68928-21D6-8C63-B46B-44B7D6424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75BF908-87D9-B9BE-462B-557EE9452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A6B7-B2C3-46ED-A1DE-F605F097AD88}" type="datetimeFigureOut">
              <a:rPr lang="de-DE" smtClean="0"/>
              <a:t>03.05.2024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3F3E820-E7F8-DB11-5109-985394B0A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5D3807B-7B5E-DFBA-C6BE-310F0AEE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6B99-34F8-4FF2-B7B1-8FE3792C76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55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D1C623-8F10-A0BB-023B-7399FCFD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49A939F-6F0A-E42A-ADA1-8C64B96A8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A6B7-B2C3-46ED-A1DE-F605F097AD88}" type="datetimeFigureOut">
              <a:rPr lang="de-DE" smtClean="0"/>
              <a:t>03.05.2024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299F0C2-ED73-BF41-2B85-70EF6C085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39819BD-5A1B-08DB-9787-499071EDE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6B99-34F8-4FF2-B7B1-8FE3792C76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538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FFB4A87-5BFD-FEAE-9724-BE2B42EA2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A6B7-B2C3-46ED-A1DE-F605F097AD88}" type="datetimeFigureOut">
              <a:rPr lang="de-DE" smtClean="0"/>
              <a:t>03.05.2024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8255EFC-0DF6-D752-4743-FFEA717C6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4B28DB-6AF9-AE88-0CB4-039DB4617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6B99-34F8-4FF2-B7B1-8FE3792C76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4971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9BD300-B430-AA17-E8A5-1BC8B1E93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54CFFB-5A02-08A2-2533-5512BD878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0786E8-1A01-8BAF-C8BF-A0ABD29D3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8A3C045-1307-A98E-937B-1CFED645F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A6B7-B2C3-46ED-A1DE-F605F097AD88}" type="datetimeFigureOut">
              <a:rPr lang="de-DE" smtClean="0"/>
              <a:t>03.05.2024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5082AD-D93E-68FA-6C6D-82A41AC30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48B77F7-C74C-D27C-8106-79909522E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6B99-34F8-4FF2-B7B1-8FE3792C76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9941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C0C1D4-C44F-B130-B119-0DF1098C3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930FC71-24E0-56E6-6F98-79F273035B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6C5F10C-0F27-3359-A5CA-20D0B1DC6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02861B5-A4B5-4604-399F-781FCA90F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A6B7-B2C3-46ED-A1DE-F605F097AD88}" type="datetimeFigureOut">
              <a:rPr lang="de-DE" smtClean="0"/>
              <a:t>03.05.2024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CD856AE-A4D6-222C-55A8-C4E254475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837A633-19D2-F189-2BA4-47264F363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6B99-34F8-4FF2-B7B1-8FE3792C76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029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360B4A-27E4-8C34-4EF7-3E14F244A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0FF557D-3D6A-32CB-76E0-3D10CA426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93863A-AFD5-A0E8-AF1F-5BF6E9850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A6B7-B2C3-46ED-A1DE-F605F097AD88}" type="datetimeFigureOut">
              <a:rPr lang="de-DE" smtClean="0"/>
              <a:t>03.05.2024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986203-5370-434B-4AD0-CE5B9CB9D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085F10-5DC4-F154-2C24-9964BC85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6B99-34F8-4FF2-B7B1-8FE3792C76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874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56D9BED-D5C1-2703-E360-93F0FF150B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87ACED-4307-234D-7ABC-7C8BCF2BB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E275E8-CED0-A25E-ECBF-F034662D1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A6B7-B2C3-46ED-A1DE-F605F097AD88}" type="datetimeFigureOut">
              <a:rPr lang="de-DE" smtClean="0"/>
              <a:t>03.05.2024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BD1F31-B824-57D6-E321-D46213292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E4418B-F988-1D4F-3E69-19D6EB403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6B99-34F8-4FF2-B7B1-8FE3792C76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291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40EF4B-F876-039A-034B-A36B94FF4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47235-E964-25AD-BFEB-7A1E5218F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D5B478-53FD-DC83-81B3-CF760F902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EF91-D727-4D8A-BE0B-3DB6834BE314}" type="datetimeFigureOut">
              <a:rPr lang="de-DE" smtClean="0"/>
              <a:t>03.05.2024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EF5210-A652-DBFC-7931-C956B7F09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9A80B2-E923-EDC4-6F71-5A82D0A02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8A68-1E8C-4D68-AB08-D01A18C259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078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887B30-522A-AA7F-5090-399308717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236F9D-09CF-1C76-61DA-AEEFB90B6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539422-22CC-2C2A-B9F5-19BEBDF49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EF91-D727-4D8A-BE0B-3DB6834BE314}" type="datetimeFigureOut">
              <a:rPr lang="de-DE" smtClean="0"/>
              <a:t>03.05.2024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048936-B913-5BDB-DFB4-CE6F5A44F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1FB7A1-2336-5AF8-A608-7C5B0D665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8A68-1E8C-4D68-AB08-D01A18C259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2383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845979-261F-1CB1-B0D0-13650F399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7A5116-3066-E88A-483F-BC1DC0F41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9C53BD-4C5B-6B12-F906-2BEA216A8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EF91-D727-4D8A-BE0B-3DB6834BE314}" type="datetimeFigureOut">
              <a:rPr lang="de-DE" smtClean="0"/>
              <a:t>03.05.2024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D78D35-2387-5ECE-EECB-8727499EF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445F04-26F2-FF37-44B5-4114598AD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8A68-1E8C-4D68-AB08-D01A18C259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47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Screenshot, Text, Design enthält.&#10;&#10;Automatisch generierte Beschreibung">
            <a:extLst>
              <a:ext uri="{FF2B5EF4-FFF2-40B4-BE49-F238E27FC236}">
                <a16:creationId xmlns:a16="http://schemas.microsoft.com/office/drawing/2014/main" id="{9E00162B-B5B1-0B5E-A7B7-62E67EC941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738552C-67C8-CEA5-F8ED-CB320EBA68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7450" y="66675"/>
            <a:ext cx="1803400" cy="925853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56E05356-1B7E-11CC-262D-533CE3FDE1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4806158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88124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Zwischenfolie</a:t>
            </a:r>
          </a:p>
        </p:txBody>
      </p:sp>
    </p:spTree>
    <p:extLst>
      <p:ext uri="{BB962C8B-B14F-4D97-AF65-F5344CB8AC3E}">
        <p14:creationId xmlns:p14="http://schemas.microsoft.com/office/powerpoint/2010/main" val="1825334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AFD484-4DB3-308F-48BD-E2CB29B6F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1B8187-390E-409B-0F6B-F7A4456D7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AB7C10F-B011-08C5-3F80-F55C2721C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6F0A521-A426-B07F-707E-F5CA521FF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EF91-D727-4D8A-BE0B-3DB6834BE314}" type="datetimeFigureOut">
              <a:rPr lang="de-DE" smtClean="0"/>
              <a:t>03.05.2024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751F0EF-AC54-CA48-0B83-30F82DE7B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4FDD327-9EC2-5F25-38F4-A6F468762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8A68-1E8C-4D68-AB08-D01A18C259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8893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AF73A4-F315-2A48-F494-25B6EACCF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367CF82-B2B8-BAE1-A606-268B5A21B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EBF94E-5A3F-8E5C-47C5-FDEB83050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0682D3C-2C1C-F1CD-993C-F2D94CB20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6098608-48D5-9ECA-F3A8-6C8C8DEDA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9A75DC5-E3DD-348A-E663-6D836B064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EF91-D727-4D8A-BE0B-3DB6834BE314}" type="datetimeFigureOut">
              <a:rPr lang="de-DE" smtClean="0"/>
              <a:t>03.05.2024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33D9B32-824E-63D0-42CC-F9A79C559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153E6C-7A42-973E-7BD1-B91172FC8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8A68-1E8C-4D68-AB08-D01A18C259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1266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B02B1B-37EA-08A1-1B11-78B86CA2F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75D3AA9-0D80-1E9C-B29F-FFA5DF345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EF91-D727-4D8A-BE0B-3DB6834BE314}" type="datetimeFigureOut">
              <a:rPr lang="de-DE" smtClean="0"/>
              <a:t>03.05.2024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BF8BEF3-8B9C-E29A-E6B5-97CAF3D21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0058E66-4242-F332-CB1C-5DA1F7764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8A68-1E8C-4D68-AB08-D01A18C259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7321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FBB9906-C7DE-A114-7EDA-0028DF3D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EF91-D727-4D8A-BE0B-3DB6834BE314}" type="datetimeFigureOut">
              <a:rPr lang="de-DE" smtClean="0"/>
              <a:t>03.05.2024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8DDD40-636A-D9FC-2DE1-89B3B7936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B71BDC-A95B-2AB3-B577-29F35ABE8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8A68-1E8C-4D68-AB08-D01A18C259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7905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B33C0B-0BA0-8C86-27BD-996D63DD6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D2BAB4-5184-FEB1-475D-EC1E5E4CF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42B4C45-B452-BAFE-175C-C9E715649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38FA3B3-D6CC-DCBE-1E35-5652C84DC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EF91-D727-4D8A-BE0B-3DB6834BE314}" type="datetimeFigureOut">
              <a:rPr lang="de-DE" smtClean="0"/>
              <a:t>03.05.2024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EE79E08-558D-1E4A-ACAD-AEC1CEA25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2BCB2E2-5990-BD05-E602-704C0D4C9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8A68-1E8C-4D68-AB08-D01A18C259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8652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B647E0-148B-F66D-0D52-4D475819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B3C5297-CE03-C518-C761-69DAB09AA9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A4B1889-1CA3-BFA5-7DB2-A775589D7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80E9274-BB56-392D-22D7-E47C4A903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EF91-D727-4D8A-BE0B-3DB6834BE314}" type="datetimeFigureOut">
              <a:rPr lang="de-DE" smtClean="0"/>
              <a:t>03.05.2024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C4BB39C-68B4-E446-179D-0DC52DE39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9D31D7-1F55-28C4-A827-53205626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8A68-1E8C-4D68-AB08-D01A18C259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506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000A49-8092-131A-8EC5-261123D5E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32A96EE-92F9-47D3-15F5-518A4D3A4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15F128-CDCA-BF28-568E-D039B284D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EF91-D727-4D8A-BE0B-3DB6834BE314}" type="datetimeFigureOut">
              <a:rPr lang="de-DE" smtClean="0"/>
              <a:t>03.05.2024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15D166-B6A3-3D7A-6CD4-558D267DD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0D5C9F-BADC-5D59-7E32-3FC953C9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8A68-1E8C-4D68-AB08-D01A18C259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5238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3F97412-358E-16DD-EA6F-9D57580F8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B3280AD-73D8-8969-3195-ADA90DF26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7BB1CA-73C5-5F02-FE25-7A566982C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EF91-D727-4D8A-BE0B-3DB6834BE314}" type="datetimeFigureOut">
              <a:rPr lang="de-DE" smtClean="0"/>
              <a:t>03.05.2024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C90730-8AB5-8FAC-E3A2-2A52BFD83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009575-8B26-B49B-5123-D53F098F2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8A68-1E8C-4D68-AB08-D01A18C259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889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Basi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 descr="Ein Bild, das Karminrot, weiß, Flagge enthält.&#10;&#10;Automatisch generierte Beschreibung">
            <a:extLst>
              <a:ext uri="{FF2B5EF4-FFF2-40B4-BE49-F238E27FC236}">
                <a16:creationId xmlns:a16="http://schemas.microsoft.com/office/drawing/2014/main" id="{D16F2848-7014-9B0C-0E21-56766326AA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738552C-67C8-CEA5-F8ED-CB320EBA68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7450" y="66675"/>
            <a:ext cx="1803400" cy="925853"/>
          </a:xfrm>
          <a:prstGeom prst="rect">
            <a:avLst/>
          </a:prstGeom>
        </p:spPr>
      </p:pic>
      <p:sp>
        <p:nvSpPr>
          <p:cNvPr id="3" name="Textplatzhalter 6">
            <a:extLst>
              <a:ext uri="{FF2B5EF4-FFF2-40B4-BE49-F238E27FC236}">
                <a16:creationId xmlns:a16="http://schemas.microsoft.com/office/drawing/2014/main" id="{421C16F1-6064-6852-D647-77B38BC91F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426" y="793472"/>
            <a:ext cx="7276338" cy="1130578"/>
          </a:xfrm>
        </p:spPr>
        <p:txBody>
          <a:bodyPr>
            <a:noAutofit/>
          </a:bodyPr>
          <a:lstStyle>
            <a:lvl1pPr marL="0" indent="0">
              <a:buFontTx/>
              <a:buNone/>
              <a:defRPr b="1">
                <a:solidFill>
                  <a:srgbClr val="88124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Titel</a:t>
            </a:r>
            <a:br>
              <a:rPr lang="de-DE" dirty="0"/>
            </a:br>
            <a:r>
              <a:rPr lang="de-DE" b="0" dirty="0">
                <a:solidFill>
                  <a:schemeClr val="tx1"/>
                </a:solidFill>
              </a:rPr>
              <a:t>Zweite Zeile</a:t>
            </a:r>
          </a:p>
        </p:txBody>
      </p:sp>
    </p:spTree>
    <p:extLst>
      <p:ext uri="{BB962C8B-B14F-4D97-AF65-F5344CB8AC3E}">
        <p14:creationId xmlns:p14="http://schemas.microsoft.com/office/powerpoint/2010/main" val="33782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 descr="Ein Bild, das Karminrot, weiß, Flagge enthält.&#10;&#10;Automatisch generierte Beschreibung">
            <a:extLst>
              <a:ext uri="{FF2B5EF4-FFF2-40B4-BE49-F238E27FC236}">
                <a16:creationId xmlns:a16="http://schemas.microsoft.com/office/drawing/2014/main" id="{D16F2848-7014-9B0C-0E21-56766326AA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738552C-67C8-CEA5-F8ED-CB320EBA68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7450" y="66675"/>
            <a:ext cx="1803400" cy="925853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62A6405-A2FB-6412-CDC8-78ACF16924A7}"/>
              </a:ext>
            </a:extLst>
          </p:cNvPr>
          <p:cNvSpPr/>
          <p:nvPr userDrawn="1"/>
        </p:nvSpPr>
        <p:spPr>
          <a:xfrm>
            <a:off x="6383338" y="2133600"/>
            <a:ext cx="5257799" cy="3479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6AA44D74-0781-D0C5-57C9-9FE7EE4B4E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38" y="2133600"/>
            <a:ext cx="5257800" cy="347980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Textplatzhalter 6">
            <a:extLst>
              <a:ext uri="{FF2B5EF4-FFF2-40B4-BE49-F238E27FC236}">
                <a16:creationId xmlns:a16="http://schemas.microsoft.com/office/drawing/2014/main" id="{B5959E93-1759-F9AD-E7B2-0C449A33EC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426" y="793472"/>
            <a:ext cx="7276338" cy="1130578"/>
          </a:xfrm>
        </p:spPr>
        <p:txBody>
          <a:bodyPr>
            <a:noAutofit/>
          </a:bodyPr>
          <a:lstStyle>
            <a:lvl1pPr marL="0" indent="0">
              <a:buFontTx/>
              <a:buNone/>
              <a:defRPr b="1">
                <a:solidFill>
                  <a:srgbClr val="88124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Titel</a:t>
            </a:r>
            <a:br>
              <a:rPr lang="de-DE" dirty="0"/>
            </a:br>
            <a:r>
              <a:rPr lang="de-DE" b="0" dirty="0">
                <a:solidFill>
                  <a:schemeClr val="tx1"/>
                </a:solidFill>
              </a:rPr>
              <a:t>Zweite Zeile</a:t>
            </a:r>
          </a:p>
        </p:txBody>
      </p:sp>
    </p:spTree>
    <p:extLst>
      <p:ext uri="{BB962C8B-B14F-4D97-AF65-F5344CB8AC3E}">
        <p14:creationId xmlns:p14="http://schemas.microsoft.com/office/powerpoint/2010/main" val="426866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 descr="Ein Bild, das Karminrot, weiß, Flagge enthält.&#10;&#10;Automatisch generierte Beschreibung">
            <a:extLst>
              <a:ext uri="{FF2B5EF4-FFF2-40B4-BE49-F238E27FC236}">
                <a16:creationId xmlns:a16="http://schemas.microsoft.com/office/drawing/2014/main" id="{D16F2848-7014-9B0C-0E21-56766326AA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738552C-67C8-CEA5-F8ED-CB320EBA68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7450" y="66675"/>
            <a:ext cx="1803400" cy="925853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62A6405-A2FB-6412-CDC8-78ACF16924A7}"/>
              </a:ext>
            </a:extLst>
          </p:cNvPr>
          <p:cNvSpPr/>
          <p:nvPr userDrawn="1"/>
        </p:nvSpPr>
        <p:spPr>
          <a:xfrm>
            <a:off x="550864" y="2133600"/>
            <a:ext cx="5257799" cy="3479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6AA44D74-0781-D0C5-57C9-9FE7EE4B4E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863" y="2133600"/>
            <a:ext cx="5257800" cy="34798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Textplatzhalter 6">
            <a:extLst>
              <a:ext uri="{FF2B5EF4-FFF2-40B4-BE49-F238E27FC236}">
                <a16:creationId xmlns:a16="http://schemas.microsoft.com/office/drawing/2014/main" id="{5C04C523-FEF9-CD88-A627-4EDCF30336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426" y="793472"/>
            <a:ext cx="7276338" cy="1130578"/>
          </a:xfrm>
        </p:spPr>
        <p:txBody>
          <a:bodyPr>
            <a:noAutofit/>
          </a:bodyPr>
          <a:lstStyle>
            <a:lvl1pPr marL="0" indent="0">
              <a:buFontTx/>
              <a:buNone/>
              <a:defRPr b="1">
                <a:solidFill>
                  <a:srgbClr val="88124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Titel</a:t>
            </a:r>
            <a:br>
              <a:rPr lang="de-DE" dirty="0"/>
            </a:br>
            <a:r>
              <a:rPr lang="de-DE" b="0" dirty="0">
                <a:solidFill>
                  <a:schemeClr val="tx1"/>
                </a:solidFill>
              </a:rPr>
              <a:t>Zweite Zeile</a:t>
            </a:r>
          </a:p>
        </p:txBody>
      </p:sp>
    </p:spTree>
    <p:extLst>
      <p:ext uri="{BB962C8B-B14F-4D97-AF65-F5344CB8AC3E}">
        <p14:creationId xmlns:p14="http://schemas.microsoft.com/office/powerpoint/2010/main" val="628061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 descr="Ein Bild, das Karminrot, weiß, Flagge enthält.&#10;&#10;Automatisch generierte Beschreibung">
            <a:extLst>
              <a:ext uri="{FF2B5EF4-FFF2-40B4-BE49-F238E27FC236}">
                <a16:creationId xmlns:a16="http://schemas.microsoft.com/office/drawing/2014/main" id="{D16F2848-7014-9B0C-0E21-56766326AA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738552C-67C8-CEA5-F8ED-CB320EBA68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7450" y="66675"/>
            <a:ext cx="1803400" cy="925853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62A6405-A2FB-6412-CDC8-78ACF16924A7}"/>
              </a:ext>
            </a:extLst>
          </p:cNvPr>
          <p:cNvSpPr/>
          <p:nvPr userDrawn="1"/>
        </p:nvSpPr>
        <p:spPr>
          <a:xfrm>
            <a:off x="550864" y="2133599"/>
            <a:ext cx="7009869" cy="41994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6AA44D74-0781-D0C5-57C9-9FE7EE4B4E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863" y="2133600"/>
            <a:ext cx="7009869" cy="4199466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1622915B-8EDD-957B-20CB-C9D3BB79D5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426" y="793472"/>
            <a:ext cx="7276338" cy="1130578"/>
          </a:xfrm>
        </p:spPr>
        <p:txBody>
          <a:bodyPr>
            <a:noAutofit/>
          </a:bodyPr>
          <a:lstStyle>
            <a:lvl1pPr marL="0" indent="0">
              <a:buFontTx/>
              <a:buNone/>
              <a:defRPr b="1">
                <a:solidFill>
                  <a:srgbClr val="88124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Titel</a:t>
            </a:r>
            <a:br>
              <a:rPr lang="de-DE" dirty="0"/>
            </a:br>
            <a:r>
              <a:rPr lang="de-DE" b="0" dirty="0">
                <a:solidFill>
                  <a:schemeClr val="tx1"/>
                </a:solidFill>
              </a:rPr>
              <a:t>Zweite Zeile</a:t>
            </a:r>
          </a:p>
        </p:txBody>
      </p:sp>
    </p:spTree>
    <p:extLst>
      <p:ext uri="{BB962C8B-B14F-4D97-AF65-F5344CB8AC3E}">
        <p14:creationId xmlns:p14="http://schemas.microsoft.com/office/powerpoint/2010/main" val="172367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Magenta, Dunkelheit, violett enthält.&#10;&#10;Automatisch generierte Beschreibung">
            <a:extLst>
              <a:ext uri="{FF2B5EF4-FFF2-40B4-BE49-F238E27FC236}">
                <a16:creationId xmlns:a16="http://schemas.microsoft.com/office/drawing/2014/main" id="{35681A1E-9DD5-C633-6521-C1A629793B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56E05356-1B7E-11CC-262D-533CE3FDE1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4831557"/>
            <a:ext cx="10515600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15098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570C90-B717-CF6C-D0DC-2CACAF125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EEDCB5-59F7-A42C-2E3F-0E0D8E49E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F9AC23-00C9-CF29-DEC9-72A90976D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A6B7-B2C3-46ED-A1DE-F605F097AD88}" type="datetimeFigureOut">
              <a:rPr lang="de-DE" smtClean="0"/>
              <a:t>03.05.2024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CBD8DF-32E7-63DC-6670-8B36C21D3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93A5C6-69ED-AA8F-9D4D-C53BD498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6B99-34F8-4FF2-B7B1-8FE3792C76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508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16CB20-F51D-2FEC-A12B-87CEB7AC8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BBAF48-8029-69BA-BDA7-8999A41EB3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1900156-F9A3-962C-058F-C89C67D41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39228F5-3D7A-FF4A-A596-9A0826915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A6B7-B2C3-46ED-A1DE-F605F097AD88}" type="datetimeFigureOut">
              <a:rPr lang="de-DE" smtClean="0"/>
              <a:t>03.05.2024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FE111D-61B9-9455-4407-B96678048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3506A62-5EF8-552E-68C8-46F502A05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6B99-34F8-4FF2-B7B1-8FE3792C76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165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B20E55C-7176-F84E-6B3B-24B48B927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AAB89B-AA1E-3D4A-3CB3-97F315647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8C70E5-8781-7778-1546-E148B1F80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A3A6B7-B2C3-46ED-A1DE-F605F097AD88}" type="datetimeFigureOut">
              <a:rPr lang="de-DE" smtClean="0"/>
              <a:t>03.05.2024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AB9A92-A8F8-8236-9E51-537C1C5C1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79997C-FA90-BB26-AE41-B05E773ED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DE6B99-34F8-4FF2-B7B1-8FE3792C76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184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73" r:id="rId4"/>
    <p:sldLayoutId id="2147483675" r:id="rId5"/>
    <p:sldLayoutId id="2147483674" r:id="rId6"/>
    <p:sldLayoutId id="2147483676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44" userDrawn="1">
          <p15:clr>
            <a:srgbClr val="F26B43"/>
          </p15:clr>
        </p15:guide>
        <p15:guide id="2" pos="347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pos="4021" userDrawn="1">
          <p15:clr>
            <a:srgbClr val="F26B43"/>
          </p15:clr>
        </p15:guide>
        <p15:guide id="5" pos="365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C7654F4-EB52-678B-FD70-6398BA46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05E800-4981-B8A6-BAB5-CA759A941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34C2F1-AB2F-E45C-18BD-2C2DF4D2B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79EF91-D727-4D8A-BE0B-3DB6834BE314}" type="datetimeFigureOut">
              <a:rPr lang="de-DE" smtClean="0"/>
              <a:t>03.05.2024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65602F-582F-F5E6-FF62-D5BCE6C84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DC4200-E6BB-0A9E-4540-028DCDB7B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A28A68-1E8C-4D68-AB08-D01A18C259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642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C2CD70C-77E0-896A-C1CF-E52EACADE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1BDA22E-8856-EC48-E640-0A9634E313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Referenten: Vorname Nachname, Vorname Nachname</a:t>
            </a:r>
          </a:p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AEFDE83-4EBC-ABA6-B50F-2F29E8E2CD7A}"/>
              </a:ext>
            </a:extLst>
          </p:cNvPr>
          <p:cNvSpPr txBox="1"/>
          <p:nvPr/>
        </p:nvSpPr>
        <p:spPr>
          <a:xfrm>
            <a:off x="2713355" y="1015593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b="0" i="0" u="none" strike="noStrike" baseline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DIE AKADEMIE FÜR PSYCHOLOGIE UND PSYCHOTHERAPIE </a:t>
            </a:r>
            <a:endParaRPr lang="de-DE" sz="1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355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C2CD70C-77E0-896A-C1CF-E52EACADE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Zwischenfolie</a:t>
            </a:r>
          </a:p>
        </p:txBody>
      </p:sp>
    </p:spTree>
    <p:extLst>
      <p:ext uri="{BB962C8B-B14F-4D97-AF65-F5344CB8AC3E}">
        <p14:creationId xmlns:p14="http://schemas.microsoft.com/office/powerpoint/2010/main" val="3347083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">
            <a:extLst>
              <a:ext uri="{FF2B5EF4-FFF2-40B4-BE49-F238E27FC236}">
                <a16:creationId xmlns:a16="http://schemas.microsoft.com/office/drawing/2014/main" id="{DE6E55B5-0556-A019-D4D6-58368599D599}"/>
              </a:ext>
            </a:extLst>
          </p:cNvPr>
          <p:cNvSpPr txBox="1">
            <a:spLocks/>
          </p:cNvSpPr>
          <p:nvPr/>
        </p:nvSpPr>
        <p:spPr bwMode="invGray">
          <a:xfrm>
            <a:off x="550863" y="2056793"/>
            <a:ext cx="5257800" cy="40394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4320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  <a:defRPr sz="1200" b="1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4320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4320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4320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432000" indent="-216000" algn="l" defTabSz="4320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4320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432000" indent="-216000" algn="l" defTabSz="4320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4320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432000" indent="-216000" algn="l" defTabSz="4320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marR="0" lvl="0" indent="-360363" algn="l" defTabSz="432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Tx/>
              <a:buFont typeface="+mj-lt"/>
              <a:buAutoNum type="arabicPeriod"/>
              <a:tabLst>
                <a:tab pos="447675" algn="l"/>
              </a:tabLst>
              <a:defRPr/>
            </a:pPr>
            <a:r>
              <a:rPr lang="de-DE" sz="1800" noProof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Agendapunkt</a:t>
            </a:r>
            <a:endParaRPr kumimoji="0" lang="de-DE" sz="1800" b="1" i="0" u="none" strike="noStrike" kern="1200" cap="none" spc="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8038" marR="0" lvl="1" indent="-447675" algn="l" defTabSz="4320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defRPr/>
            </a:pPr>
            <a:r>
              <a:rPr lang="de-DE" sz="1800" noProof="1">
                <a:solidFill>
                  <a:srgbClr val="5555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Unterpunkt</a:t>
            </a:r>
          </a:p>
          <a:p>
            <a:pPr marL="808038" marR="0" lvl="1" indent="-447675" algn="l" defTabSz="4320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defRPr/>
            </a:pPr>
            <a:r>
              <a:rPr lang="de-DE" sz="1800" noProof="1">
                <a:solidFill>
                  <a:srgbClr val="5555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Unterpunkt</a:t>
            </a:r>
          </a:p>
          <a:p>
            <a:pPr marL="360363" marR="0" lvl="0" indent="-360363" algn="l" defTabSz="4320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300"/>
              </a:spcAft>
              <a:buClr>
                <a:schemeClr val="accent1"/>
              </a:buClr>
              <a:buSzTx/>
              <a:buFont typeface="+mj-lt"/>
              <a:buAutoNum type="arabicPeriod"/>
              <a:tabLst>
                <a:tab pos="447675" algn="l"/>
              </a:tabLst>
              <a:defRPr/>
            </a:pPr>
            <a:r>
              <a:rPr kumimoji="0" lang="de-DE" sz="1800" b="1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Agendapunkt</a:t>
            </a:r>
          </a:p>
          <a:p>
            <a:pPr marL="808038" marR="0" lvl="1" indent="-447675" algn="l" defTabSz="4320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defRPr/>
            </a:pPr>
            <a:r>
              <a:rPr lang="de-DE" sz="1800" noProof="1">
                <a:solidFill>
                  <a:srgbClr val="5555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Unterpunkt</a:t>
            </a:r>
          </a:p>
          <a:p>
            <a:pPr marL="808038" marR="0" lvl="1" indent="-447675" algn="l" defTabSz="4320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defRPr/>
            </a:pPr>
            <a:r>
              <a:rPr lang="de-DE" sz="1800" noProof="1">
                <a:solidFill>
                  <a:srgbClr val="5555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Unterpunkt</a:t>
            </a:r>
          </a:p>
          <a:p>
            <a:pPr marL="360363" indent="-360363">
              <a:spcBef>
                <a:spcPts val="900"/>
              </a:spcBef>
              <a:tabLst>
                <a:tab pos="447675" algn="l"/>
              </a:tabLst>
              <a:defRPr/>
            </a:pPr>
            <a:r>
              <a:rPr lang="de-DE" sz="1800" noProof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Agendapunkt </a:t>
            </a:r>
          </a:p>
          <a:p>
            <a:pPr marL="808038" marR="0" lvl="1" indent="-447675" algn="l" defTabSz="4320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defRPr/>
            </a:pPr>
            <a:r>
              <a:rPr lang="de-DE" sz="1800" noProof="1">
                <a:solidFill>
                  <a:srgbClr val="5555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Unterpunkt</a:t>
            </a:r>
          </a:p>
          <a:p>
            <a:pPr marL="808038" marR="0" lvl="1" indent="-447675" algn="l" defTabSz="4320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defRPr/>
            </a:pPr>
            <a:r>
              <a:rPr lang="de-DE" sz="1800" noProof="1">
                <a:solidFill>
                  <a:srgbClr val="5555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Unterpunkt</a:t>
            </a:r>
          </a:p>
        </p:txBody>
      </p:sp>
      <p:sp>
        <p:nvSpPr>
          <p:cNvPr id="9" name="Textplatzhalter 1">
            <a:extLst>
              <a:ext uri="{FF2B5EF4-FFF2-40B4-BE49-F238E27FC236}">
                <a16:creationId xmlns:a16="http://schemas.microsoft.com/office/drawing/2014/main" id="{37B2C197-4613-A1BE-E8F9-AFD0F2D84C8A}"/>
              </a:ext>
            </a:extLst>
          </p:cNvPr>
          <p:cNvSpPr txBox="1">
            <a:spLocks/>
          </p:cNvSpPr>
          <p:nvPr/>
        </p:nvSpPr>
        <p:spPr bwMode="invGray">
          <a:xfrm>
            <a:off x="6373813" y="2056793"/>
            <a:ext cx="5257800" cy="40394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4320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  <a:defRPr sz="1200" b="1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4320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4320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4320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432000" indent="-216000" algn="l" defTabSz="4320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4320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432000" indent="-216000" algn="l" defTabSz="4320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4320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432000" indent="-216000" algn="l" defTabSz="4320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32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+mj-lt"/>
              <a:buAutoNum type="arabicPeriod" startAt="4"/>
              <a:tabLst>
                <a:tab pos="447675" algn="l"/>
              </a:tabLst>
              <a:defRPr/>
            </a:pPr>
            <a:r>
              <a:rPr lang="de-DE" sz="1800" noProof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Agendapunkt</a:t>
            </a:r>
            <a:endParaRPr kumimoji="0" lang="de-DE" sz="1800" b="1" i="0" u="none" strike="noStrike" kern="1200" cap="none" spc="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8038" marR="0" lvl="1" indent="-447675" algn="l" defTabSz="4320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defRPr/>
            </a:pPr>
            <a:r>
              <a:rPr lang="de-DE" sz="1800" noProof="1">
                <a:solidFill>
                  <a:srgbClr val="5555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Unterpunkt</a:t>
            </a:r>
          </a:p>
          <a:p>
            <a:pPr marL="808038" marR="0" lvl="1" indent="-447675" algn="l" defTabSz="4320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defRPr/>
            </a:pPr>
            <a:r>
              <a:rPr lang="de-DE" sz="1800" noProof="1">
                <a:solidFill>
                  <a:srgbClr val="5555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Unterpunkt</a:t>
            </a:r>
          </a:p>
          <a:p>
            <a:pPr marL="360363" marR="0" lvl="0" indent="-360363" algn="l" defTabSz="4320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300"/>
              </a:spcAft>
              <a:buClrTx/>
              <a:buSzTx/>
              <a:buFont typeface="+mj-lt"/>
              <a:buAutoNum type="arabicPeriod" startAt="4"/>
              <a:tabLst>
                <a:tab pos="447675" algn="l"/>
              </a:tabLst>
              <a:defRPr/>
            </a:pPr>
            <a:r>
              <a:rPr kumimoji="0" lang="de-DE" sz="1800" b="1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Agendapunkt</a:t>
            </a:r>
          </a:p>
          <a:p>
            <a:pPr marL="808038" marR="0" lvl="1" indent="-447675" algn="l" defTabSz="4320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defRPr/>
            </a:pPr>
            <a:r>
              <a:rPr lang="de-DE" sz="1800" noProof="1">
                <a:solidFill>
                  <a:srgbClr val="5555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Unterpunkt</a:t>
            </a:r>
          </a:p>
          <a:p>
            <a:pPr marL="808038" marR="0" lvl="1" indent="-447675" algn="l" defTabSz="4320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defRPr/>
            </a:pPr>
            <a:r>
              <a:rPr lang="de-DE" sz="1800" noProof="1">
                <a:solidFill>
                  <a:srgbClr val="5555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Unterpunkt</a:t>
            </a:r>
          </a:p>
          <a:p>
            <a:pPr marL="360363" indent="-360363">
              <a:spcBef>
                <a:spcPts val="900"/>
              </a:spcBef>
              <a:buAutoNum type="arabicPeriod" startAt="4"/>
              <a:tabLst>
                <a:tab pos="447675" algn="l"/>
              </a:tabLst>
              <a:defRPr/>
            </a:pPr>
            <a:r>
              <a:rPr lang="de-DE" sz="1800" noProof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Agendapunkt </a:t>
            </a:r>
          </a:p>
          <a:p>
            <a:pPr marL="808038" marR="0" lvl="1" indent="-447675" algn="l" defTabSz="4320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defRPr/>
            </a:pPr>
            <a:r>
              <a:rPr lang="de-DE" sz="1800" noProof="1">
                <a:solidFill>
                  <a:srgbClr val="5555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Unterpunkt</a:t>
            </a:r>
          </a:p>
          <a:p>
            <a:pPr marL="808038" marR="0" lvl="1" indent="-447675" algn="l" defTabSz="4320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defRPr/>
            </a:pPr>
            <a:r>
              <a:rPr lang="de-DE" sz="1800" noProof="1">
                <a:solidFill>
                  <a:srgbClr val="5555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Unterpunkt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C32969A0-9B2D-7E7D-C27B-C9551007922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5426" y="793472"/>
            <a:ext cx="7276338" cy="1130578"/>
          </a:xfrm>
        </p:spPr>
        <p:txBody>
          <a:bodyPr>
            <a:noAutofit/>
          </a:bodyPr>
          <a:lstStyle>
            <a:lvl1pPr marL="0" indent="0">
              <a:buFontTx/>
              <a:buNone/>
              <a:defRPr b="1">
                <a:solidFill>
                  <a:srgbClr val="88124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956657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">
            <a:extLst>
              <a:ext uri="{FF2B5EF4-FFF2-40B4-BE49-F238E27FC236}">
                <a16:creationId xmlns:a16="http://schemas.microsoft.com/office/drawing/2014/main" id="{DE6E55B5-0556-A019-D4D6-58368599D599}"/>
              </a:ext>
            </a:extLst>
          </p:cNvPr>
          <p:cNvSpPr txBox="1">
            <a:spLocks/>
          </p:cNvSpPr>
          <p:nvPr/>
        </p:nvSpPr>
        <p:spPr bwMode="invGray">
          <a:xfrm>
            <a:off x="550863" y="2056793"/>
            <a:ext cx="9145588" cy="30486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4320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  <a:defRPr sz="1200" b="1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4320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4320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4320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432000" indent="-216000" algn="l" defTabSz="4320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4320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432000" indent="-216000" algn="l" defTabSz="4320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4320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432000" indent="-216000" algn="l" defTabSz="4320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32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Tx/>
              <a:buNone/>
              <a:tabLst>
                <a:tab pos="447675" algn="l"/>
              </a:tabLst>
              <a:defRPr/>
            </a:pPr>
            <a:r>
              <a:rPr lang="de-DE" sz="1800" b="0" noProof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 ipsum dolor sit amet, consetetur sadipscing elitr, sed diam nonumy eirmod. </a:t>
            </a:r>
            <a:br>
              <a:rPr lang="de-DE" sz="1800" b="0" noProof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800" b="0" noProof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 vero eos et accusam et justo duo dolores et ea rebum. </a:t>
            </a:r>
          </a:p>
          <a:p>
            <a:pPr marL="0" marR="0" lvl="0" indent="0" algn="l" defTabSz="432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Tx/>
              <a:buNone/>
              <a:tabLst>
                <a:tab pos="447675" algn="l"/>
              </a:tabLst>
              <a:defRPr/>
            </a:pPr>
            <a:r>
              <a:rPr lang="de-DE" sz="1800" b="0" noProof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Stet clita kasd gubergren, no sea takimata sanctus est Lorem ipsum dolor sit amet. Lorem ipsum dolor sit amet, consetetur sadipscing elitr, sed diam nonumy eirmod tempor.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Lorem ipsum dolor sit ame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vero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eos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accusam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justo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duo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dolores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da-DK" sz="1800" b="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Stet clita kasd gubergren, no sea 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vero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eos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accusam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justo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duo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dolores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ea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rebum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32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Tx/>
              <a:buNone/>
              <a:tabLst>
                <a:tab pos="447675" algn="l"/>
              </a:tabLst>
              <a:defRPr/>
            </a:pPr>
            <a:endParaRPr lang="de-DE" sz="1800" b="0" noProof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C32969A0-9B2D-7E7D-C27B-C9551007922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5426" y="793472"/>
            <a:ext cx="7276338" cy="1130578"/>
          </a:xfrm>
        </p:spPr>
        <p:txBody>
          <a:bodyPr>
            <a:noAutofit/>
          </a:bodyPr>
          <a:lstStyle>
            <a:lvl1pPr marL="0" indent="0">
              <a:buFontTx/>
              <a:buNone/>
              <a:defRPr b="1">
                <a:solidFill>
                  <a:srgbClr val="88124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Titel</a:t>
            </a:r>
            <a:br>
              <a:rPr lang="de-DE" dirty="0"/>
            </a:br>
            <a:r>
              <a:rPr lang="de-DE" b="0" dirty="0">
                <a:solidFill>
                  <a:schemeClr val="tx1"/>
                </a:solidFill>
              </a:rPr>
              <a:t>Zweite Zeile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1A998C5-913B-250C-FB91-103FD7B53ECE}"/>
              </a:ext>
            </a:extLst>
          </p:cNvPr>
          <p:cNvSpPr/>
          <p:nvPr/>
        </p:nvSpPr>
        <p:spPr>
          <a:xfrm>
            <a:off x="8396817" y="4171950"/>
            <a:ext cx="2362200" cy="17147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96000" rtlCol="0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de-DE" sz="14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UNSERE HIGHLIGHTS:</a:t>
            </a:r>
          </a:p>
          <a:p>
            <a:pPr marL="177800" indent="-1778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Lorem ipsum</a:t>
            </a:r>
          </a:p>
          <a:p>
            <a:pPr marL="177800" indent="-1778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or sit amet, con</a:t>
            </a:r>
          </a:p>
          <a:p>
            <a:pPr marL="177800" indent="-1778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sadipscing </a:t>
            </a:r>
          </a:p>
          <a:p>
            <a:pPr marL="177800" indent="-1778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sed </a:t>
            </a:r>
            <a:r>
              <a:rPr lang="de-DE" sz="1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nonumy</a:t>
            </a:r>
            <a:endParaRPr lang="de-DE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de-DE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39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">
            <a:extLst>
              <a:ext uri="{FF2B5EF4-FFF2-40B4-BE49-F238E27FC236}">
                <a16:creationId xmlns:a16="http://schemas.microsoft.com/office/drawing/2014/main" id="{DE6E55B5-0556-A019-D4D6-58368599D599}"/>
              </a:ext>
            </a:extLst>
          </p:cNvPr>
          <p:cNvSpPr txBox="1">
            <a:spLocks/>
          </p:cNvSpPr>
          <p:nvPr/>
        </p:nvSpPr>
        <p:spPr bwMode="invGray">
          <a:xfrm>
            <a:off x="550863" y="2056793"/>
            <a:ext cx="5257800" cy="30486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4320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  <a:defRPr sz="1200" b="1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4320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4320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4320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432000" indent="-216000" algn="l" defTabSz="4320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4320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432000" indent="-216000" algn="l" defTabSz="4320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4320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432000" indent="-216000" algn="l" defTabSz="4320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32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Tx/>
              <a:buNone/>
              <a:tabLst>
                <a:tab pos="447675" algn="l"/>
              </a:tabLst>
              <a:defRPr/>
            </a:pPr>
            <a:r>
              <a:rPr lang="de-DE" sz="1800" b="0" noProof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 ipsum dolor sit amet, consetetur sadipscing elitr, sed diam nonumy eirmod. At vero eos et accusam et justo duo dolores et ea rebum.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Lorem ipsum dolor sit ame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vero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eos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accusam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justo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duo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dolores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da-DK" sz="1800" b="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Stet clita kasd gubergren, no sea 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vero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eos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accusam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justo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duo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dolores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32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Tx/>
              <a:buNone/>
              <a:tabLst>
                <a:tab pos="447675" algn="l"/>
              </a:tabLst>
              <a:defRPr/>
            </a:pPr>
            <a:endParaRPr lang="de-DE" sz="1800" b="0" noProof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02B3B035-0E66-7CD2-127D-0A2E367E53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1A998C5-913B-250C-FB91-103FD7B53ECE}"/>
              </a:ext>
            </a:extLst>
          </p:cNvPr>
          <p:cNvSpPr/>
          <p:nvPr/>
        </p:nvSpPr>
        <p:spPr>
          <a:xfrm>
            <a:off x="550862" y="5341408"/>
            <a:ext cx="4334405" cy="5439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96000" rtlCol="0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de-DE" sz="14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UNSERE HIGHLIGHTS: </a:t>
            </a:r>
            <a:r>
              <a:rPr lang="da-DK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 ipsum dolor sit amet</a:t>
            </a:r>
            <a:endParaRPr lang="de-DE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2CA22F03-3225-6531-23EB-A90636F9670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5426" y="793472"/>
            <a:ext cx="7276338" cy="1130578"/>
          </a:xfrm>
        </p:spPr>
        <p:txBody>
          <a:bodyPr>
            <a:noAutofit/>
          </a:bodyPr>
          <a:lstStyle>
            <a:lvl1pPr marL="0" indent="0">
              <a:buFontTx/>
              <a:buNone/>
              <a:defRPr b="1">
                <a:solidFill>
                  <a:srgbClr val="88124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Titel</a:t>
            </a:r>
            <a:br>
              <a:rPr lang="de-DE" dirty="0"/>
            </a:br>
            <a:r>
              <a:rPr lang="de-DE" b="0" dirty="0">
                <a:solidFill>
                  <a:schemeClr val="tx1"/>
                </a:solidFill>
              </a:rPr>
              <a:t>Zweite Zeile</a:t>
            </a:r>
          </a:p>
        </p:txBody>
      </p:sp>
    </p:spTree>
    <p:extLst>
      <p:ext uri="{BB962C8B-B14F-4D97-AF65-F5344CB8AC3E}">
        <p14:creationId xmlns:p14="http://schemas.microsoft.com/office/powerpoint/2010/main" val="2487415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">
            <a:extLst>
              <a:ext uri="{FF2B5EF4-FFF2-40B4-BE49-F238E27FC236}">
                <a16:creationId xmlns:a16="http://schemas.microsoft.com/office/drawing/2014/main" id="{DE6E55B5-0556-A019-D4D6-58368599D599}"/>
              </a:ext>
            </a:extLst>
          </p:cNvPr>
          <p:cNvSpPr txBox="1">
            <a:spLocks/>
          </p:cNvSpPr>
          <p:nvPr/>
        </p:nvSpPr>
        <p:spPr bwMode="invGray">
          <a:xfrm>
            <a:off x="6383339" y="2056793"/>
            <a:ext cx="5257800" cy="30486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4320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  <a:defRPr sz="1200" b="1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4320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4320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4320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432000" indent="-216000" algn="l" defTabSz="4320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4320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432000" indent="-216000" algn="l" defTabSz="4320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4320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432000" indent="-216000" algn="l" defTabSz="4320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32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Tx/>
              <a:buNone/>
              <a:tabLst>
                <a:tab pos="447675" algn="l"/>
              </a:tabLst>
              <a:defRPr/>
            </a:pPr>
            <a:r>
              <a:rPr lang="de-DE" sz="1800" b="0" noProof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 ipsum dolor sit amet, consetetur sadipscing elitr, sed diam nonumy eirmod. At vero eos et accusam et justo duo dolores et ea rebum.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Lorem ipsum dolor sit ame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vero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eos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accusam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justo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duo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dolores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da-DK" sz="1800" b="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Stet clita kasd gubergren, no sea 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vero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eos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accusam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justo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duo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dolores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32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Tx/>
              <a:buNone/>
              <a:tabLst>
                <a:tab pos="447675" algn="l"/>
              </a:tabLst>
              <a:defRPr/>
            </a:pPr>
            <a:endParaRPr lang="de-DE" sz="1800" b="0" noProof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BDDD5981-1FA9-28B2-D40A-763F663D86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863" y="2133600"/>
            <a:ext cx="5257800" cy="34798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1A998C5-913B-250C-FB91-103FD7B53ECE}"/>
              </a:ext>
            </a:extLst>
          </p:cNvPr>
          <p:cNvSpPr/>
          <p:nvPr/>
        </p:nvSpPr>
        <p:spPr>
          <a:xfrm>
            <a:off x="6383338" y="5341408"/>
            <a:ext cx="4334405" cy="5439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96000" rtlCol="0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de-DE" sz="14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UNSERE HIGHLIGHTS: </a:t>
            </a:r>
            <a:r>
              <a:rPr lang="da-DK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 ipsum dolor sit amet</a:t>
            </a:r>
            <a:endParaRPr lang="de-DE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5EB9B7BE-BFAA-5C13-25B0-6472291F4D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5426" y="793472"/>
            <a:ext cx="7276338" cy="1130578"/>
          </a:xfrm>
        </p:spPr>
        <p:txBody>
          <a:bodyPr>
            <a:noAutofit/>
          </a:bodyPr>
          <a:lstStyle>
            <a:lvl1pPr marL="0" indent="0">
              <a:buFontTx/>
              <a:buNone/>
              <a:defRPr b="1">
                <a:solidFill>
                  <a:srgbClr val="88124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Titel</a:t>
            </a:r>
            <a:br>
              <a:rPr lang="de-DE" dirty="0"/>
            </a:br>
            <a:r>
              <a:rPr lang="de-DE" b="0" dirty="0">
                <a:solidFill>
                  <a:schemeClr val="tx1"/>
                </a:solidFill>
              </a:rPr>
              <a:t>Zweite Zeile</a:t>
            </a:r>
          </a:p>
        </p:txBody>
      </p:sp>
    </p:spTree>
    <p:extLst>
      <p:ext uri="{BB962C8B-B14F-4D97-AF65-F5344CB8AC3E}">
        <p14:creationId xmlns:p14="http://schemas.microsoft.com/office/powerpoint/2010/main" val="2509614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23C81D17-EC61-780B-EB54-68A270E08C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C5F4BCA-5D0F-4BA7-AF43-6343BEB92A1D}"/>
              </a:ext>
            </a:extLst>
          </p:cNvPr>
          <p:cNvSpPr/>
          <p:nvPr/>
        </p:nvSpPr>
        <p:spPr>
          <a:xfrm>
            <a:off x="8111595" y="2133600"/>
            <a:ext cx="3529542" cy="17593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96000" rtlCol="0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de-DE" sz="14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UNSERE HIGHLIGHTS:</a:t>
            </a:r>
          </a:p>
          <a:p>
            <a:pPr marL="177800" indent="-1778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Lorem ipsum</a:t>
            </a:r>
          </a:p>
          <a:p>
            <a:pPr marL="177800" indent="-1778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or sit amet, con</a:t>
            </a:r>
          </a:p>
          <a:p>
            <a:pPr marL="177800" indent="-1778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sadipscing </a:t>
            </a:r>
          </a:p>
          <a:p>
            <a:pPr marL="177800" indent="-1778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sed </a:t>
            </a:r>
            <a:r>
              <a:rPr lang="de-DE" sz="1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nonumy</a:t>
            </a:r>
            <a:endParaRPr lang="de-DE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de-DE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6294A8B6-CC3B-03D1-6669-71032BF3470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5426" y="793472"/>
            <a:ext cx="7276338" cy="1130578"/>
          </a:xfrm>
        </p:spPr>
        <p:txBody>
          <a:bodyPr>
            <a:noAutofit/>
          </a:bodyPr>
          <a:lstStyle>
            <a:lvl1pPr marL="0" indent="0">
              <a:buFontTx/>
              <a:buNone/>
              <a:defRPr b="1">
                <a:solidFill>
                  <a:srgbClr val="88124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Titel</a:t>
            </a:r>
            <a:br>
              <a:rPr lang="de-DE" dirty="0"/>
            </a:br>
            <a:r>
              <a:rPr lang="de-DE" b="0" dirty="0">
                <a:solidFill>
                  <a:schemeClr val="tx1"/>
                </a:solidFill>
              </a:rPr>
              <a:t>Zweite Zeile</a:t>
            </a:r>
          </a:p>
        </p:txBody>
      </p:sp>
    </p:spTree>
    <p:extLst>
      <p:ext uri="{BB962C8B-B14F-4D97-AF65-F5344CB8AC3E}">
        <p14:creationId xmlns:p14="http://schemas.microsoft.com/office/powerpoint/2010/main" val="467995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67B601-4E2E-CCC2-D3A9-13C7D3198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4284550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3">
      <a:dk1>
        <a:srgbClr val="575756"/>
      </a:dk1>
      <a:lt1>
        <a:sysClr val="window" lastClr="FFFFFF"/>
      </a:lt1>
      <a:dk2>
        <a:srgbClr val="0E2841"/>
      </a:dk2>
      <a:lt2>
        <a:srgbClr val="E8E8E8"/>
      </a:lt2>
      <a:accent1>
        <a:srgbClr val="881244"/>
      </a:accent1>
      <a:accent2>
        <a:srgbClr val="E56DA6"/>
      </a:accent2>
      <a:accent3>
        <a:srgbClr val="33071A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Breitbild</PresentationFormat>
  <Paragraphs>56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Segoe UI</vt:lpstr>
      <vt:lpstr>Office</vt:lpstr>
      <vt:lpstr>Benutzerdefiniertes Design</vt:lpstr>
      <vt:lpstr>Titel Zweite Zeile</vt:lpstr>
      <vt:lpstr>Zwischenfolie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 für Ihre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 Göhmann</dc:creator>
  <cp:lastModifiedBy>Andre Göhmann</cp:lastModifiedBy>
  <cp:revision>35</cp:revision>
  <dcterms:created xsi:type="dcterms:W3CDTF">2024-05-03T06:39:39Z</dcterms:created>
  <dcterms:modified xsi:type="dcterms:W3CDTF">2024-05-03T11:30:33Z</dcterms:modified>
</cp:coreProperties>
</file>